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el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E52B6BCB-FA62-2022-62BD-6A7D8970C4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Alapealkiri 2">
            <a:extLst>
              <a:ext uri="{FF2B5EF4-FFF2-40B4-BE49-F238E27FC236}">
                <a16:creationId xmlns:a16="http://schemas.microsoft.com/office/drawing/2014/main" id="{CE14D5B1-8AA1-3A10-51E5-23BAC0ED2A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/>
              <a:t>Klõpsake juhteksemplari alapealkirja laadi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2BD6B8DF-8089-49BE-21E9-E02CD5EA4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46687E2C-F3DB-F48E-9A19-6EA0C409F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6C138DFE-4C58-94A6-C647-4E640242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74199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alkiri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3343863-A535-789F-CC0C-2622E07C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8E67D091-0006-8DC3-6243-9B4AC9398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20996AFE-DB92-300C-E244-18B359881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52906A60-C854-932A-D07F-C7EF3F32D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9ADF2961-A5B7-9EC9-78FF-9B054DAD1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868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4ED06BE-2AAC-97FD-39D5-5750CE463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8956F291-408F-EDE1-37C7-982E21660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607C6108-3044-CE69-DB9B-8B8864C40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E07FDC85-0F88-32E8-21BB-0FE5ABA8A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F816AE7A-54E2-FB7E-A57A-A3DFCFA22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03324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A47A27C2-03FA-103C-0BAC-69BFDA013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79C4ABD6-83F5-9048-DC46-FFEA41163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DB0F5F16-51B5-019B-1D80-DD6E0E1A3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D73137BA-252E-3A11-34B4-0527828D2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F129D158-6825-5D9C-C597-C361BAEF8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F9BCB722-6A01-CC48-3B0E-AD9A196B8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77916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9587D3BE-A2E6-5F28-51F2-02E16E144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EE256DFF-BC42-1DA2-D8E1-4494F7C8C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4" name="Sisu kohatäide 3">
            <a:extLst>
              <a:ext uri="{FF2B5EF4-FFF2-40B4-BE49-F238E27FC236}">
                <a16:creationId xmlns:a16="http://schemas.microsoft.com/office/drawing/2014/main" id="{EEF5A168-B9F4-B9FE-F90C-AF3CEAAEE7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5" name="Teksti kohatäide 4">
            <a:extLst>
              <a:ext uri="{FF2B5EF4-FFF2-40B4-BE49-F238E27FC236}">
                <a16:creationId xmlns:a16="http://schemas.microsoft.com/office/drawing/2014/main" id="{C034D138-E754-10FA-5866-5B99781B21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6" name="Sisu kohatäide 5">
            <a:extLst>
              <a:ext uri="{FF2B5EF4-FFF2-40B4-BE49-F238E27FC236}">
                <a16:creationId xmlns:a16="http://schemas.microsoft.com/office/drawing/2014/main" id="{986FFB77-4CC3-440F-C739-217561EA67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7" name="Kuupäeva kohatäide 6">
            <a:extLst>
              <a:ext uri="{FF2B5EF4-FFF2-40B4-BE49-F238E27FC236}">
                <a16:creationId xmlns:a16="http://schemas.microsoft.com/office/drawing/2014/main" id="{3095A5C0-1FC9-DCB5-5D47-2F1C98323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8" name="Jaluse kohatäide 7">
            <a:extLst>
              <a:ext uri="{FF2B5EF4-FFF2-40B4-BE49-F238E27FC236}">
                <a16:creationId xmlns:a16="http://schemas.microsoft.com/office/drawing/2014/main" id="{6F0D452E-3A2A-514A-86C0-D00CE71B9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aidinumbri kohatäide 8">
            <a:extLst>
              <a:ext uri="{FF2B5EF4-FFF2-40B4-BE49-F238E27FC236}">
                <a16:creationId xmlns:a16="http://schemas.microsoft.com/office/drawing/2014/main" id="{EA334D3C-2903-59E5-D794-53187A84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1749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C1BFFA47-0713-B68C-D434-2DA1FE30B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Kuupäeva kohatäide 2">
            <a:extLst>
              <a:ext uri="{FF2B5EF4-FFF2-40B4-BE49-F238E27FC236}">
                <a16:creationId xmlns:a16="http://schemas.microsoft.com/office/drawing/2014/main" id="{927BE5B1-B39F-0195-F1FC-26413CFF1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4" name="Jaluse kohatäide 3">
            <a:extLst>
              <a:ext uri="{FF2B5EF4-FFF2-40B4-BE49-F238E27FC236}">
                <a16:creationId xmlns:a16="http://schemas.microsoft.com/office/drawing/2014/main" id="{85D12C9F-A49A-BDE3-83CA-0A6B4C92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aidinumbri kohatäide 4">
            <a:extLst>
              <a:ext uri="{FF2B5EF4-FFF2-40B4-BE49-F238E27FC236}">
                <a16:creationId xmlns:a16="http://schemas.microsoft.com/office/drawing/2014/main" id="{A982089C-77B3-FABB-E1BF-7AFA13E6E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1354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>
            <a:extLst>
              <a:ext uri="{FF2B5EF4-FFF2-40B4-BE49-F238E27FC236}">
                <a16:creationId xmlns:a16="http://schemas.microsoft.com/office/drawing/2014/main" id="{C2F92998-0F3C-AB6B-211A-109C26ACE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3" name="Jaluse kohatäide 2">
            <a:extLst>
              <a:ext uri="{FF2B5EF4-FFF2-40B4-BE49-F238E27FC236}">
                <a16:creationId xmlns:a16="http://schemas.microsoft.com/office/drawing/2014/main" id="{99E28B7C-6B89-0732-FEAD-F26BC3EB6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aidinumbri kohatäide 3">
            <a:extLst>
              <a:ext uri="{FF2B5EF4-FFF2-40B4-BE49-F238E27FC236}">
                <a16:creationId xmlns:a16="http://schemas.microsoft.com/office/drawing/2014/main" id="{7524F68E-C867-626D-5613-841DA3F72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31683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72B100AB-3B19-2BC1-AF5A-ED7B1581E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Sisu kohatäide 2">
            <a:extLst>
              <a:ext uri="{FF2B5EF4-FFF2-40B4-BE49-F238E27FC236}">
                <a16:creationId xmlns:a16="http://schemas.microsoft.com/office/drawing/2014/main" id="{5F6CC618-3B95-78C0-D0C0-B0323709D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07ED365E-2943-385D-90C9-44F0C4E7D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D11449BE-BD83-3452-D6FE-D4C720278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81F8E514-5472-877B-D31E-B365179F2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CD3BD976-D08A-DA49-8F78-8CD65BF8A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11413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B40EB0C0-434D-142D-B82B-8680FAFC6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Pildi kohatäide 2">
            <a:extLst>
              <a:ext uri="{FF2B5EF4-FFF2-40B4-BE49-F238E27FC236}">
                <a16:creationId xmlns:a16="http://schemas.microsoft.com/office/drawing/2014/main" id="{13FBCA58-BBB9-B08D-B3D4-37EED8925F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t-EE"/>
          </a:p>
        </p:txBody>
      </p:sp>
      <p:sp>
        <p:nvSpPr>
          <p:cNvPr id="4" name="Teksti kohatäide 3">
            <a:extLst>
              <a:ext uri="{FF2B5EF4-FFF2-40B4-BE49-F238E27FC236}">
                <a16:creationId xmlns:a16="http://schemas.microsoft.com/office/drawing/2014/main" id="{D51EFD0B-C6D3-AC99-3DBF-AF0CB9EE3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t-EE"/>
              <a:t>Klõpsake juhteksemplari tekstilaadide redigeerimiseks</a:t>
            </a:r>
          </a:p>
        </p:txBody>
      </p:sp>
      <p:sp>
        <p:nvSpPr>
          <p:cNvPr id="5" name="Kuupäeva kohatäide 4">
            <a:extLst>
              <a:ext uri="{FF2B5EF4-FFF2-40B4-BE49-F238E27FC236}">
                <a16:creationId xmlns:a16="http://schemas.microsoft.com/office/drawing/2014/main" id="{78D0FE48-603A-812C-060E-59D04DF6B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6" name="Jaluse kohatäide 5">
            <a:extLst>
              <a:ext uri="{FF2B5EF4-FFF2-40B4-BE49-F238E27FC236}">
                <a16:creationId xmlns:a16="http://schemas.microsoft.com/office/drawing/2014/main" id="{E58A33DA-A049-7137-C577-BC46131C9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aidinumbri kohatäide 6">
            <a:extLst>
              <a:ext uri="{FF2B5EF4-FFF2-40B4-BE49-F238E27FC236}">
                <a16:creationId xmlns:a16="http://schemas.microsoft.com/office/drawing/2014/main" id="{4A49F630-1BA0-8DF6-D640-2CD2804FC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06334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>
            <a:extLst>
              <a:ext uri="{FF2B5EF4-FFF2-40B4-BE49-F238E27FC236}">
                <a16:creationId xmlns:a16="http://schemas.microsoft.com/office/drawing/2014/main" id="{045B58A6-9F2E-C64D-DAD1-ADD7EDD41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8DDC1F5C-2AFF-725D-294B-7A6A504B3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55DABCC3-FE3D-4D98-9EF8-62B16D4D6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A2026BF7-4F09-DFFA-70E0-8B5C96DC4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F78586B0-3DD9-7947-BEEA-5467DA8C5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48661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>
            <a:extLst>
              <a:ext uri="{FF2B5EF4-FFF2-40B4-BE49-F238E27FC236}">
                <a16:creationId xmlns:a16="http://schemas.microsoft.com/office/drawing/2014/main" id="{C7D66F9C-C513-C2B3-1EB3-187EAF87EE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Vertikaalteksti kohatäide 2">
            <a:extLst>
              <a:ext uri="{FF2B5EF4-FFF2-40B4-BE49-F238E27FC236}">
                <a16:creationId xmlns:a16="http://schemas.microsoft.com/office/drawing/2014/main" id="{85E33437-1D0D-A800-AE0D-9700B0B875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38E7DE1E-1484-BD9D-20EF-A941F8529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5C7E52E-A356-CD63-1A93-33C93B96F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1EE37052-23AB-D5A3-41DC-9533D2ABC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31902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>
            <a:extLst>
              <a:ext uri="{FF2B5EF4-FFF2-40B4-BE49-F238E27FC236}">
                <a16:creationId xmlns:a16="http://schemas.microsoft.com/office/drawing/2014/main" id="{2DD49DB0-F861-E5CE-7B9F-17D578C09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/>
              <a:t>Klõpsake juhteksemplari pealkirja laadi redigeerimiseks</a:t>
            </a:r>
          </a:p>
        </p:txBody>
      </p:sp>
      <p:sp>
        <p:nvSpPr>
          <p:cNvPr id="3" name="Teksti kohatäide 2">
            <a:extLst>
              <a:ext uri="{FF2B5EF4-FFF2-40B4-BE49-F238E27FC236}">
                <a16:creationId xmlns:a16="http://schemas.microsoft.com/office/drawing/2014/main" id="{A6820550-5054-B548-787E-E00A918FA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/>
              <a:t>Klõpsake juhteksemplari tekstilaadide redigeerimiseks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4" name="Kuupäeva kohatäide 3">
            <a:extLst>
              <a:ext uri="{FF2B5EF4-FFF2-40B4-BE49-F238E27FC236}">
                <a16:creationId xmlns:a16="http://schemas.microsoft.com/office/drawing/2014/main" id="{BD2F7BD1-15A7-E253-3E5D-BFEBDE54DC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66849-0435-4B91-9226-633E2FC5116A}" type="datetimeFigureOut">
              <a:rPr lang="et-EE" smtClean="0"/>
              <a:t>29.05.2024</a:t>
            </a:fld>
            <a:endParaRPr lang="et-EE"/>
          </a:p>
        </p:txBody>
      </p:sp>
      <p:sp>
        <p:nvSpPr>
          <p:cNvPr id="5" name="Jaluse kohatäide 4">
            <a:extLst>
              <a:ext uri="{FF2B5EF4-FFF2-40B4-BE49-F238E27FC236}">
                <a16:creationId xmlns:a16="http://schemas.microsoft.com/office/drawing/2014/main" id="{223082CE-76B9-EC6A-893E-A43B460746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aidinumbri kohatäide 5">
            <a:extLst>
              <a:ext uri="{FF2B5EF4-FFF2-40B4-BE49-F238E27FC236}">
                <a16:creationId xmlns:a16="http://schemas.microsoft.com/office/drawing/2014/main" id="{EDFE71E2-EB9F-FAB7-A92E-7C979F5BC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57B25-97D1-43CF-9B80-36031FCCAED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5556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461D78-C301-E12A-58C3-2F4822D42BD3}"/>
              </a:ext>
            </a:extLst>
          </p:cNvPr>
          <p:cNvSpPr txBox="1"/>
          <p:nvPr/>
        </p:nvSpPr>
        <p:spPr>
          <a:xfrm>
            <a:off x="812800" y="592667"/>
            <a:ext cx="10244667" cy="5958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4000"/>
              </a:lnSpc>
              <a:spcAft>
                <a:spcPts val="800"/>
              </a:spcAft>
            </a:pPr>
            <a:r>
              <a:rPr lang="et-EE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Riigikogu külastus</a:t>
            </a:r>
            <a:endParaRPr lang="et-E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4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18.11.2015</a:t>
            </a:r>
            <a:endParaRPr lang="et-E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4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Memo</a:t>
            </a:r>
            <a:endParaRPr lang="et-E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4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Külastusest võttis osa 26 EEVÜ liiget.</a:t>
            </a:r>
            <a:endParaRPr lang="et-E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4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Toompea lossikompleksi maketi juures tutvustati meile lossikompleksi osade ja selle hoovis asuva Riigikogu hoone ajalugu, kasutamist, ümberehitusi, </a:t>
            </a:r>
            <a:r>
              <a:rPr lang="et-E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arhitektuurilis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-kunstilist omapära. Samuti tutvustati Riigikogu töökorda, fraktsioonide asukohti istungisaalis, komisjonide ja saadikute töökabinettide ja muude ruumide asetusi jm.</a:t>
            </a:r>
            <a:endParaRPr lang="et-E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4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Viibisime istungisaali rõdul (saalis toimus tuleva aasta riigieelarve 2. lugemine) ja Valges saalis (tegime grupifoto).</a:t>
            </a:r>
            <a:endParaRPr lang="et-E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4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Külastuse põhiosaks oli 1,5-tunnine kokkusaamine Kalle Pallinguga (Reformierakond, Riigikogu Euroopa Liidu asjade komisjoni esimees, Eesti Energia AS nõukogu hiljutine liige). Jututeemaks aktuaalsed probleemid elektri- ja gaasiturul, põlevkivi kasutamine, Eesti Energia tegutsemised välismaal (Jordaania, USA, Hiina), Venemaa sünkroonvõrgust </a:t>
            </a:r>
            <a:r>
              <a:rPr lang="et-EE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lahtiühendamise</a:t>
            </a: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problemaatika jm. Lühidalt tutvustas hr. Palling ka juhitava komisjoni tegutsemist. </a:t>
            </a:r>
            <a:endParaRPr lang="et-E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4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t-E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4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Memo koostas Tõnu Truupõld</a:t>
            </a:r>
            <a:endParaRPr lang="et-E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65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CDB08502-7AFB-3D90-8D5C-FACC25551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314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C734F0A0-561D-5149-E5E3-98DB149FF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13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8E187864-EAE3-F666-2776-A8C778C4A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135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275014D0-4C99-09CE-8A78-80416C546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909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A1657E32-F63F-5990-2B6D-917BB6A1D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43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139</Words>
  <Application>Microsoft Office PowerPoint</Application>
  <PresentationFormat>Laiekraan</PresentationFormat>
  <Paragraphs>9</Paragraphs>
  <Slides>6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4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Office'i kujundus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Lembit Berkis</dc:creator>
  <cp:lastModifiedBy>Lembit Berkis</cp:lastModifiedBy>
  <cp:revision>2</cp:revision>
  <dcterms:created xsi:type="dcterms:W3CDTF">2024-05-29T13:07:57Z</dcterms:created>
  <dcterms:modified xsi:type="dcterms:W3CDTF">2024-05-29T13:33:13Z</dcterms:modified>
</cp:coreProperties>
</file>